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Relationship Id="rId11" Type="http://schemas.openxmlformats.org/officeDocument/2006/relationships/image" Target="../media/image1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jpg"/><Relationship Id="rId9" Type="http://schemas.openxmlformats.org/officeDocument/2006/relationships/image" Target="../media/image27.jpg"/><Relationship Id="rId10" Type="http://schemas.openxmlformats.org/officeDocument/2006/relationships/image" Target="../media/image28.jpg"/><Relationship Id="rId11" Type="http://schemas.openxmlformats.org/officeDocument/2006/relationships/image" Target="../media/image29.jpg"/><Relationship Id="rId12" Type="http://schemas.openxmlformats.org/officeDocument/2006/relationships/image" Target="../media/image3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image" Target="../media/image38.jpg"/><Relationship Id="rId10" Type="http://schemas.openxmlformats.org/officeDocument/2006/relationships/image" Target="../media/image39.jpg"/><Relationship Id="rId11" Type="http://schemas.openxmlformats.org/officeDocument/2006/relationships/image" Target="../media/image4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2.jpg"/><Relationship Id="rId5" Type="http://schemas.openxmlformats.org/officeDocument/2006/relationships/image" Target="../media/image43.jpg"/><Relationship Id="rId6" Type="http://schemas.openxmlformats.org/officeDocument/2006/relationships/image" Target="../media/image6.jpg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9" Type="http://schemas.openxmlformats.org/officeDocument/2006/relationships/image" Target="../media/image46.jpg"/><Relationship Id="rId10" Type="http://schemas.openxmlformats.org/officeDocument/2006/relationships/image" Target="../media/image47.jpg"/><Relationship Id="rId11" Type="http://schemas.openxmlformats.org/officeDocument/2006/relationships/image" Target="../media/image4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14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Relationship Id="rId8" Type="http://schemas.openxmlformats.org/officeDocument/2006/relationships/image" Target="../media/image54.jpg"/><Relationship Id="rId9" Type="http://schemas.openxmlformats.org/officeDocument/2006/relationships/image" Target="../media/image55.jpg"/><Relationship Id="rId10" Type="http://schemas.openxmlformats.org/officeDocument/2006/relationships/image" Target="../media/image56.jpg"/><Relationship Id="rId11" Type="http://schemas.openxmlformats.org/officeDocument/2006/relationships/image" Target="../media/image57.jpg"/><Relationship Id="rId12" Type="http://schemas.openxmlformats.org/officeDocument/2006/relationships/image" Target="../media/image5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Relationship Id="rId9" Type="http://schemas.openxmlformats.org/officeDocument/2006/relationships/image" Target="../media/image66.jpg"/><Relationship Id="rId10" Type="http://schemas.openxmlformats.org/officeDocument/2006/relationships/image" Target="../media/image67.jpg"/><Relationship Id="rId11" Type="http://schemas.openxmlformats.org/officeDocument/2006/relationships/image" Target="../media/image68.jpg"/><Relationship Id="rId12" Type="http://schemas.openxmlformats.org/officeDocument/2006/relationships/image" Target="../media/image6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image" Target="../media/image42.jpg"/><Relationship Id="rId5" Type="http://schemas.openxmlformats.org/officeDocument/2006/relationships/image" Target="../media/image2.jpg"/><Relationship Id="rId6" Type="http://schemas.openxmlformats.org/officeDocument/2006/relationships/image" Target="../media/image72.jpg"/><Relationship Id="rId7" Type="http://schemas.openxmlformats.org/officeDocument/2006/relationships/image" Target="../media/image6.jpg"/><Relationship Id="rId8" Type="http://schemas.openxmlformats.org/officeDocument/2006/relationships/image" Target="../media/image73.jpg"/><Relationship Id="rId9" Type="http://schemas.openxmlformats.org/officeDocument/2006/relationships/image" Target="../media/image74.jpg"/><Relationship Id="rId10" Type="http://schemas.openxmlformats.org/officeDocument/2006/relationships/image" Target="../media/image75.jpg"/><Relationship Id="rId11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1.jpeg</a:t>
            </a:r>
          </a:p>
        </p:txBody>
      </p:sp>
      <p:pic>
        <p:nvPicPr>
          <p:cNvPr id="3" name="Picture 2" descr="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lackJeans6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blackTrousers4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blackJeans6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UnisexwearblackJeans39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MenwearblackJeans3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blackTrousers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blackTrousers53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UnisexwearblackJeans8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MenwearblackTrousers78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UnisexwearblackJeans8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6.jpeg</a:t>
            </a:r>
          </a:p>
        </p:txBody>
      </p:sp>
      <p:pic>
        <p:nvPicPr>
          <p:cNvPr id="3" name="Picture 2" descr="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UnisexwearwhiteSweatshirts7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graySweatshirts11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greenTunics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UnisexwearblackJackets28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UnisexwearblackSweatshirts13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greenRainJacket50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grayTunics6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WomenwearblackLoungeTshirts18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MenwearblackRainJacket30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UnisexwearblackSweatshirts13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7.jpeg</a:t>
            </a:r>
          </a:p>
        </p:txBody>
      </p:sp>
      <p:pic>
        <p:nvPicPr>
          <p:cNvPr id="3" name="Picture 2" descr="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lueRing3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greenPendant2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blueRing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MenwearblueRing76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MenwearblueRing4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bluePendant8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WomenwearblueRing21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MenweargreenRing26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WomenwearblueRing9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MenwearblueRing72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8.jpeg</a:t>
            </a:r>
          </a:p>
        </p:txBody>
      </p:sp>
      <p:pic>
        <p:nvPicPr>
          <p:cNvPr id="3" name="Picture 2" descr="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rownPendant7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blackJeans2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grayWatches54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WomenweargraySunglasses42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UnisexwearwhiteWatches24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UnisexwearblackWatches6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blueTights58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MenweargreenWatches3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WomenweargrayJewellerySet56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MenweargrayWatches54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4.jpeg</a:t>
            </a:r>
          </a:p>
        </p:txBody>
      </p:sp>
      <p:pic>
        <p:nvPicPr>
          <p:cNvPr id="3" name="Picture 2" descr="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lackJeans4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blackJeans6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blackJeans6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MenwearblackTrousers4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MenwearblackTrousers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grayJeans2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blackJeans47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WomenwearblackJeans62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MenwearblackLoungePants77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MenwearwhiteLoungePants35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5.jpeg</a:t>
            </a:r>
          </a:p>
        </p:txBody>
      </p:sp>
      <p:pic>
        <p:nvPicPr>
          <p:cNvPr id="3" name="Picture 2" descr="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rownTrackPants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UnisexwearblackJackets28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UnisexweargreenSweatshirts20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MenwearblackTracksuits4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MenweargreenSweatshirts6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WomenweargreenNightsuits46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greenSweatshirts19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WomenweargreenSweatshirts52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WomenweargreenTrackPants48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MenweargreenSweatshirts68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2.jpeg</a:t>
            </a:r>
          </a:p>
        </p:txBody>
      </p:sp>
      <p:pic>
        <p:nvPicPr>
          <p:cNvPr id="3" name="Picture 2" descr="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MenwearblackSweatshirts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graySweatshirts67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brownSweatshirts13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MenwearblackSweatshirts22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UnisexwearredSweatshirts77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graySweatshirts76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brownSweatshirts6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MenwearblueSweatshirts16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MenweargraySweatshirts6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WomenwearwhiteSweatshirts13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Input: 3.jpeg</a:t>
            </a:r>
          </a:p>
        </p:txBody>
      </p:sp>
      <p:pic>
        <p:nvPicPr>
          <p:cNvPr id="3" name="Picture 2" descr="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45920" cy="2286000"/>
          </a:xfrm>
          <a:prstGeom prst="rect">
            <a:avLst/>
          </a:prstGeom>
        </p:spPr>
      </p:pic>
      <p:pic>
        <p:nvPicPr>
          <p:cNvPr id="4" name="Picture 3" descr="WomenwearblackTrousers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828800" cy="2286000"/>
          </a:xfrm>
          <a:prstGeom prst="rect">
            <a:avLst/>
          </a:prstGeom>
        </p:spPr>
      </p:pic>
      <p:pic>
        <p:nvPicPr>
          <p:cNvPr id="5" name="Picture 4" descr="MenwearblackJeans4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86000"/>
            <a:ext cx="1828800" cy="2286000"/>
          </a:xfrm>
          <a:prstGeom prst="rect">
            <a:avLst/>
          </a:prstGeom>
        </p:spPr>
      </p:pic>
      <p:pic>
        <p:nvPicPr>
          <p:cNvPr id="6" name="Picture 5" descr="MenwearblackJeans6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86000"/>
            <a:ext cx="1828800" cy="2286000"/>
          </a:xfrm>
          <a:prstGeom prst="rect">
            <a:avLst/>
          </a:prstGeom>
        </p:spPr>
      </p:pic>
      <p:pic>
        <p:nvPicPr>
          <p:cNvPr id="7" name="Picture 6" descr="MenwearblackTrousers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286000"/>
            <a:ext cx="1828800" cy="2286000"/>
          </a:xfrm>
          <a:prstGeom prst="rect">
            <a:avLst/>
          </a:prstGeom>
        </p:spPr>
      </p:pic>
      <p:pic>
        <p:nvPicPr>
          <p:cNvPr id="8" name="Picture 7" descr="MenwearblackJeans6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86000"/>
            <a:ext cx="1828800" cy="2286000"/>
          </a:xfrm>
          <a:prstGeom prst="rect">
            <a:avLst/>
          </a:prstGeom>
        </p:spPr>
      </p:pic>
      <p:pic>
        <p:nvPicPr>
          <p:cNvPr id="9" name="Picture 8" descr="MenwearblackTrousers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72000"/>
            <a:ext cx="1828800" cy="2286000"/>
          </a:xfrm>
          <a:prstGeom prst="rect">
            <a:avLst/>
          </a:prstGeom>
        </p:spPr>
      </p:pic>
      <p:pic>
        <p:nvPicPr>
          <p:cNvPr id="10" name="Picture 9" descr="MenwearbrownJeans28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572000"/>
            <a:ext cx="1828800" cy="2286000"/>
          </a:xfrm>
          <a:prstGeom prst="rect">
            <a:avLst/>
          </a:prstGeom>
        </p:spPr>
      </p:pic>
      <p:pic>
        <p:nvPicPr>
          <p:cNvPr id="11" name="Picture 10" descr="MenwearblackLoungePants10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572000"/>
            <a:ext cx="1828800" cy="2286000"/>
          </a:xfrm>
          <a:prstGeom prst="rect">
            <a:avLst/>
          </a:prstGeom>
        </p:spPr>
      </p:pic>
      <p:pic>
        <p:nvPicPr>
          <p:cNvPr id="12" name="Picture 11" descr="UnisexwearblackJeans36.jpe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572000"/>
            <a:ext cx="1828800" cy="2286000"/>
          </a:xfrm>
          <a:prstGeom prst="rect">
            <a:avLst/>
          </a:prstGeom>
        </p:spPr>
      </p:pic>
      <p:pic>
        <p:nvPicPr>
          <p:cNvPr id="13" name="Picture 12" descr="MenwearblackTrousers58.jpe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4572000"/>
            <a:ext cx="1828800" cy="228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